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0DDCFF"/>
    <a:srgbClr val="FFC000"/>
    <a:srgbClr val="18CECE"/>
    <a:srgbClr val="21A3CA"/>
    <a:srgbClr val="EF3E2B"/>
    <a:srgbClr val="18CACA"/>
    <a:srgbClr val="D13626"/>
    <a:srgbClr val="073F3E"/>
    <a:srgbClr val="0C6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9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" Type="http://schemas.openxmlformats.org/officeDocument/2006/relationships/image" Target="../media/image34.png"/><Relationship Id="rId21" Type="http://schemas.openxmlformats.org/officeDocument/2006/relationships/image" Target="../media/image50.svg"/><Relationship Id="rId7" Type="http://schemas.openxmlformats.org/officeDocument/2006/relationships/image" Target="../media/image38.emf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4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44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6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  <a:cs typeface="Mark OT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" panose="020B0502040204020203" pitchFamily="34" charset="0"/>
                <a:ea typeface="Inter SemiBold" panose="020B0502030000000004" pitchFamily="34" charset="0"/>
                <a:cs typeface="Segoe UI" panose="020B05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IT’S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70404"/>
            <a:ext cx="2039219" cy="785998"/>
            <a:chOff x="1864665" y="4265066"/>
            <a:chExt cx="2039219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BLOGGING WITH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1451</TotalTime>
  <Words>270</Words>
  <Application>Microsoft Office PowerPoint</Application>
  <PresentationFormat>Custom</PresentationFormat>
  <Paragraphs>90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168</cp:revision>
  <dcterms:created xsi:type="dcterms:W3CDTF">2020-08-03T14:18:30Z</dcterms:created>
  <dcterms:modified xsi:type="dcterms:W3CDTF">2021-01-12T22:32:49Z</dcterms:modified>
</cp:coreProperties>
</file>